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/>
  <p:notesSz cx="6858000" cy="9144000"/>
  <p:embeddedFontLst>
    <p:embeddedFont>
      <p:font typeface="Public Sans"/>
      <p:regular r:id="rId15"/>
    </p:embeddedFont>
    <p:embeddedFont>
      <p:font typeface="Calibri" panose="020F0502020204030204"/>
      <p:regular r:id="rId16"/>
    </p:embeddedFont>
    <p:embeddedFont>
      <p:font typeface="EB Garamond"/>
      <p:regular r:id="rId17"/>
      <p:bold r:id="rId18"/>
      <p:italic r:id="rId19"/>
      <p:boldItalic r:id="rId20"/>
    </p:embeddedFont>
    <p:embeddedFont>
      <p:font typeface="EB Garamond Medium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000000"/>
          </p15:clr>
        </p15:guide>
        <p15:guide id="2" pos="2880" userDrawn="1">
          <p15:clr>
            <a:srgbClr val="000000"/>
          </p15:clr>
        </p15:guide>
        <p15:guide id="3" orient="horz" pos="1429" userDrawn="1">
          <p15:clr>
            <a:srgbClr val="000000"/>
          </p15:clr>
        </p15:guide>
        <p15:guide id="4" pos="423" userDrawn="1">
          <p15:clr>
            <a:srgbClr val="000000"/>
          </p15:clr>
        </p15:guide>
        <p15:guide id="5" orient="horz" pos="158" userDrawn="1">
          <p15:clr>
            <a:srgbClr val="000000"/>
          </p15:clr>
        </p15:guide>
        <p15:guide id="6" orient="horz" pos="2787" userDrawn="1">
          <p15:clr>
            <a:srgbClr val="000000"/>
          </p15:clr>
        </p15:guide>
        <p15:guide id="7" pos="2001" userDrawn="1">
          <p15:clr>
            <a:srgbClr val="000000"/>
          </p15:clr>
        </p15:guide>
        <p15:guide id="8" pos="3388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3C5535-F9D4-4BA5-96D2-D94D58940A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30" name="Google Shape;1830;p1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37" name="Google Shape;1837;p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5" name="Google Shape;1845;p3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6" name="Google Shape;1856;p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0" name="Google Shape;1880;p6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6" name="Google Shape;1886;p7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2" name="Google Shape;1892;p8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/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109"/>
          <p:cNvSpPr txBox="1"/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110"/>
          <p:cNvSpPr txBox="1"/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111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111"/>
          <p:cNvSpPr txBox="1"/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/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/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/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/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/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/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117"/>
          <p:cNvSpPr txBox="1"/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/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118"/>
          <p:cNvSpPr txBox="1"/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/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119"/>
          <p:cNvSpPr txBox="1"/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/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120"/>
          <p:cNvSpPr txBox="1"/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121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121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122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122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123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123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/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124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4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5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6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7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8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11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9"/>
          <p:cNvSpPr/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9"/>
          <p:cNvSpPr txBox="1"/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" name="Google Shape;166;p29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30"/>
          <p:cNvSpPr/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30"/>
          <p:cNvSpPr txBox="1"/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31"/>
          <p:cNvSpPr/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31"/>
          <p:cNvSpPr/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/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31"/>
          <p:cNvSpPr/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/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32"/>
          <p:cNvSpPr/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32"/>
          <p:cNvSpPr/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/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32"/>
          <p:cNvSpPr/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/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33"/>
          <p:cNvSpPr/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/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34"/>
          <p:cNvSpPr txBox="1"/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35"/>
          <p:cNvSpPr/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/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0" name="Google Shape;220;p3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36"/>
          <p:cNvSpPr/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7" name="Google Shape;227;p36"/>
          <p:cNvSpPr txBox="1"/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37"/>
          <p:cNvSpPr/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4" name="Google Shape;234;p37"/>
          <p:cNvSpPr txBox="1"/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38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1" name="Google Shape;241;p38"/>
          <p:cNvSpPr txBox="1"/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39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6" name="Google Shape;276;p43"/>
          <p:cNvSpPr txBox="1"/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/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6" name="Google Shape;286;p44"/>
          <p:cNvSpPr txBox="1"/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7" name="Google Shape;287;p4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/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8" name="Google Shape;298;p45"/>
          <p:cNvSpPr txBox="1"/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4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/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5" name="Google Shape;315;p46"/>
          <p:cNvSpPr txBox="1"/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6" name="Google Shape;316;p46"/>
          <p:cNvSpPr txBox="1"/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7" name="Google Shape;317;p46"/>
          <p:cNvSpPr txBox="1"/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4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/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/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/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4" name="Google Shape;334;p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48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5" name="Google Shape;345;p48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48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" name="Google Shape;347;p48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" name="Google Shape;348;p48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/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49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2" name="Google Shape;362;p49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49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" name="Google Shape;364;p49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5" name="Google Shape;365;p49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50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9" name="Google Shape;379;p50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50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p50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2" name="Google Shape;382;p50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51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7" name="Google Shape;397;p51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8" name="Google Shape;398;p51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9" name="Google Shape;399;p51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52"/>
          <p:cNvSpPr txBox="1"/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52"/>
          <p:cNvSpPr txBox="1"/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52"/>
          <p:cNvSpPr txBox="1"/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52"/>
          <p:cNvSpPr/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/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/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/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8" name="Google Shape;418;p52"/>
          <p:cNvSpPr txBox="1"/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9" name="Google Shape;419;p52"/>
          <p:cNvSpPr txBox="1"/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0" name="Google Shape;420;p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53"/>
          <p:cNvSpPr txBox="1"/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53"/>
          <p:cNvSpPr txBox="1"/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53"/>
          <p:cNvSpPr txBox="1"/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2" name="Google Shape;432;p53"/>
          <p:cNvSpPr/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/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/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/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6" name="Google Shape;436;p53"/>
          <p:cNvSpPr txBox="1"/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7" name="Google Shape;437;p53"/>
          <p:cNvSpPr txBox="1"/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8" name="Google Shape;438;p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54"/>
          <p:cNvSpPr txBox="1"/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1" name="Google Shape;461;p54"/>
          <p:cNvSpPr txBox="1"/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2" name="Google Shape;462;p54"/>
          <p:cNvSpPr txBox="1"/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3" name="Google Shape;463;p54"/>
          <p:cNvSpPr txBox="1"/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4" name="Google Shape;464;p54"/>
          <p:cNvSpPr txBox="1"/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5" name="Google Shape;465;p54"/>
          <p:cNvSpPr txBox="1"/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6" name="Google Shape;466;p54"/>
          <p:cNvSpPr txBox="1"/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7" name="Google Shape;467;p54"/>
          <p:cNvSpPr txBox="1"/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8" name="Google Shape;468;p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55"/>
          <p:cNvSpPr txBox="1"/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5" name="Google Shape;485;p55"/>
          <p:cNvSpPr txBox="1"/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6" name="Google Shape;486;p55"/>
          <p:cNvSpPr txBox="1"/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7" name="Google Shape;487;p55"/>
          <p:cNvSpPr txBox="1"/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8" name="Google Shape;488;p55"/>
          <p:cNvSpPr txBox="1"/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9" name="Google Shape;489;p55"/>
          <p:cNvSpPr txBox="1"/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0" name="Google Shape;490;p55"/>
          <p:cNvSpPr txBox="1"/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1" name="Google Shape;491;p55"/>
          <p:cNvSpPr txBox="1"/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2" name="Google Shape;492;p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57"/>
          <p:cNvSpPr txBox="1"/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57"/>
          <p:cNvSpPr txBox="1"/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8" name="Google Shape;518;p57"/>
          <p:cNvSpPr txBox="1"/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9" name="Google Shape;519;p57"/>
          <p:cNvSpPr txBox="1"/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58"/>
          <p:cNvSpPr txBox="1"/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9" name="Google Shape;529;p58"/>
          <p:cNvSpPr txBox="1"/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0" name="Google Shape;530;p58"/>
          <p:cNvSpPr txBox="1"/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1" name="Google Shape;531;p58"/>
          <p:cNvSpPr txBox="1"/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2" name="Google Shape;532;p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14"/>
          <p:cNvSpPr txBox="1"/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59"/>
          <p:cNvSpPr txBox="1"/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1" name="Google Shape;541;p59"/>
          <p:cNvSpPr txBox="1"/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2" name="Google Shape;542;p59"/>
          <p:cNvSpPr txBox="1"/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59"/>
          <p:cNvSpPr txBox="1"/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59"/>
          <p:cNvSpPr/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/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/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/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60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60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60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1" name="Google Shape;561;p60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2" name="Google Shape;562;p60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/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5" name="Google Shape;575;p61"/>
          <p:cNvSpPr txBox="1"/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6" name="Google Shape;576;p61"/>
          <p:cNvSpPr txBox="1"/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7" name="Google Shape;577;p61"/>
          <p:cNvSpPr txBox="1"/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8" name="Google Shape;578;p61"/>
          <p:cNvSpPr txBox="1"/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61"/>
          <p:cNvSpPr txBox="1"/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0" name="Google Shape;580;p61"/>
          <p:cNvSpPr txBox="1"/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1" name="Google Shape;581;p61"/>
          <p:cNvSpPr txBox="1"/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2" name="Google Shape;582;p61"/>
          <p:cNvSpPr txBox="1"/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3" name="Google Shape;583;p61"/>
          <p:cNvSpPr txBox="1"/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4" name="Google Shape;584;p61"/>
          <p:cNvSpPr txBox="1"/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5" name="Google Shape;585;p61"/>
          <p:cNvSpPr txBox="1"/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61"/>
          <p:cNvSpPr txBox="1"/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/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5" name="Google Shape;595;p62"/>
          <p:cNvSpPr txBox="1"/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6" name="Google Shape;596;p62"/>
          <p:cNvSpPr txBox="1"/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7" name="Google Shape;597;p62"/>
          <p:cNvSpPr txBox="1"/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8" name="Google Shape;598;p62"/>
          <p:cNvSpPr txBox="1"/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9" name="Google Shape;599;p62"/>
          <p:cNvSpPr txBox="1"/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0" name="Google Shape;600;p62"/>
          <p:cNvSpPr txBox="1"/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1" name="Google Shape;601;p62"/>
          <p:cNvSpPr txBox="1"/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2" name="Google Shape;602;p62"/>
          <p:cNvSpPr txBox="1"/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3" name="Google Shape;603;p62"/>
          <p:cNvSpPr txBox="1"/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4" name="Google Shape;604;p62"/>
          <p:cNvSpPr txBox="1"/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62"/>
          <p:cNvSpPr txBox="1"/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6" name="Google Shape;606;p62"/>
          <p:cNvSpPr txBox="1"/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/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63"/>
          <p:cNvSpPr txBox="1"/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8" name="Google Shape;618;p63"/>
          <p:cNvSpPr txBox="1"/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9" name="Google Shape;619;p63"/>
          <p:cNvSpPr txBox="1"/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0" name="Google Shape;620;p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/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2" name="Google Shape;632;p64"/>
          <p:cNvSpPr txBox="1"/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3" name="Google Shape;633;p64"/>
          <p:cNvSpPr txBox="1"/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4" name="Google Shape;634;p64"/>
          <p:cNvSpPr txBox="1"/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5" name="Google Shape;635;p6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/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2" name="Google Shape;672;p65"/>
          <p:cNvSpPr txBox="1"/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3" name="Google Shape;673;p65"/>
          <p:cNvSpPr txBox="1"/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4" name="Google Shape;674;p65"/>
          <p:cNvSpPr txBox="1"/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5" name="Google Shape;675;p65"/>
          <p:cNvSpPr txBox="1"/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/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2" name="Google Shape;712;p66"/>
          <p:cNvSpPr txBox="1"/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3" name="Google Shape;713;p66"/>
          <p:cNvSpPr txBox="1"/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4" name="Google Shape;714;p66"/>
          <p:cNvSpPr txBox="1"/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5" name="Google Shape;715;p66"/>
          <p:cNvSpPr txBox="1"/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67"/>
          <p:cNvSpPr txBox="1"/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0" name="Google Shape;730;p67"/>
          <p:cNvSpPr txBox="1"/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1" name="Google Shape;731;p67"/>
          <p:cNvSpPr txBox="1"/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2" name="Google Shape;732;p67"/>
          <p:cNvSpPr txBox="1"/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3" name="Google Shape;733;p67"/>
          <p:cNvSpPr txBox="1"/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4" name="Google Shape;734;p67"/>
          <p:cNvSpPr txBox="1"/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5" name="Google Shape;735;p67"/>
          <p:cNvSpPr txBox="1"/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6" name="Google Shape;736;p67"/>
          <p:cNvSpPr txBox="1"/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68"/>
          <p:cNvSpPr txBox="1"/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1" name="Google Shape;751;p68"/>
          <p:cNvSpPr txBox="1"/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2" name="Google Shape;752;p68"/>
          <p:cNvSpPr txBox="1"/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3" name="Google Shape;753;p68"/>
          <p:cNvSpPr txBox="1"/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4" name="Google Shape;754;p68"/>
          <p:cNvSpPr txBox="1"/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5" name="Google Shape;755;p68"/>
          <p:cNvSpPr txBox="1"/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6" name="Google Shape;756;p68"/>
          <p:cNvSpPr txBox="1"/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7" name="Google Shape;757;p68"/>
          <p:cNvSpPr txBox="1"/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/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1" name="Google Shape;771;p69"/>
          <p:cNvSpPr txBox="1"/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2" name="Google Shape;772;p69"/>
          <p:cNvSpPr txBox="1"/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3" name="Google Shape;773;p69"/>
          <p:cNvSpPr txBox="1"/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4" name="Google Shape;774;p69"/>
          <p:cNvSpPr txBox="1"/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5" name="Google Shape;775;p69"/>
          <p:cNvSpPr txBox="1"/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6" name="Google Shape;776;p69"/>
          <p:cNvSpPr txBox="1"/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/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0" name="Google Shape;790;p70"/>
          <p:cNvSpPr txBox="1"/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1" name="Google Shape;791;p70"/>
          <p:cNvSpPr txBox="1"/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2" name="Google Shape;792;p70"/>
          <p:cNvSpPr txBox="1"/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3" name="Google Shape;793;p70"/>
          <p:cNvSpPr txBox="1"/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4" name="Google Shape;794;p70"/>
          <p:cNvSpPr txBox="1"/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5" name="Google Shape;795;p70"/>
          <p:cNvSpPr txBox="1"/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/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3" name="Google Shape;833;p71"/>
          <p:cNvSpPr txBox="1"/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4" name="Google Shape;834;p71"/>
          <p:cNvSpPr txBox="1"/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5" name="Google Shape;835;p71"/>
          <p:cNvSpPr txBox="1"/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6" name="Google Shape;836;p71"/>
          <p:cNvSpPr txBox="1"/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7" name="Google Shape;837;p71"/>
          <p:cNvSpPr txBox="1"/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8" name="Google Shape;838;p71"/>
          <p:cNvSpPr txBox="1"/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9" name="Google Shape;839;p71"/>
          <p:cNvSpPr txBox="1"/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/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7" name="Google Shape;877;p72"/>
          <p:cNvSpPr txBox="1"/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8" name="Google Shape;878;p72"/>
          <p:cNvSpPr txBox="1"/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9" name="Google Shape;879;p72"/>
          <p:cNvSpPr txBox="1"/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0" name="Google Shape;880;p72"/>
          <p:cNvSpPr txBox="1"/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1" name="Google Shape;881;p72"/>
          <p:cNvSpPr txBox="1"/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2" name="Google Shape;882;p72"/>
          <p:cNvSpPr txBox="1"/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3" name="Google Shape;883;p72"/>
          <p:cNvSpPr txBox="1"/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1" name="Google Shape;921;p73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2" name="Google Shape;922;p73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3" name="Google Shape;923;p73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4" name="Google Shape;924;p73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5" name="Google Shape;925;p73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6" name="Google Shape;926;p73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7" name="Google Shape;927;p73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5" name="Google Shape;965;p74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6" name="Google Shape;966;p74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7" name="Google Shape;967;p74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8" name="Google Shape;968;p74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9" name="Google Shape;969;p74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0" name="Google Shape;970;p74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1" name="Google Shape;971;p74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9" name="Google Shape;1009;p75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0" name="Google Shape;1010;p75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1" name="Google Shape;1011;p75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2" name="Google Shape;1012;p75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3" name="Google Shape;1013;p75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4" name="Google Shape;1014;p75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5" name="Google Shape;1015;p75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7" name="Google Shape;1037;p76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8" name="Google Shape;1038;p76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9" name="Google Shape;1039;p76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0" name="Google Shape;1040;p76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1" name="Google Shape;1041;p76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2" name="Google Shape;1042;p76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3" name="Google Shape;1043;p76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5" name="Google Shape;1065;p77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6" name="Google Shape;1066;p77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7" name="Google Shape;1067;p77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8" name="Google Shape;1068;p77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9" name="Google Shape;1069;p77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0" name="Google Shape;1070;p77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1" name="Google Shape;1071;p77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3" name="Google Shape;1093;p78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4" name="Google Shape;1094;p78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5" name="Google Shape;1095;p78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6" name="Google Shape;1096;p78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7" name="Google Shape;1097;p78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8" name="Google Shape;1098;p78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9" name="Google Shape;1099;p78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79"/>
          <p:cNvSpPr txBox="1"/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5" name="Google Shape;1115;p79"/>
          <p:cNvSpPr txBox="1"/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6" name="Google Shape;1116;p79"/>
          <p:cNvSpPr txBox="1"/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7" name="Google Shape;1117;p79"/>
          <p:cNvSpPr txBox="1"/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8" name="Google Shape;1118;p79"/>
          <p:cNvSpPr txBox="1"/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9" name="Google Shape;1119;p79"/>
          <p:cNvSpPr txBox="1"/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0" name="Google Shape;1120;p79"/>
          <p:cNvSpPr txBox="1"/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1" name="Google Shape;1121;p79"/>
          <p:cNvSpPr txBox="1"/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2" name="Google Shape;1122;p79"/>
          <p:cNvSpPr txBox="1"/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3" name="Google Shape;1153;p80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4" name="Google Shape;1154;p80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5" name="Google Shape;1155;p80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8" name="Google Shape;1188;p80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9" name="Google Shape;1189;p80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0" name="Google Shape;1190;p80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1" name="Google Shape;1191;p80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2" name="Google Shape;1222;p81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3" name="Google Shape;1223;p81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4" name="Google Shape;1224;p81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7" name="Google Shape;1257;p81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8" name="Google Shape;1258;p81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9" name="Google Shape;1259;p81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0" name="Google Shape;1260;p81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1" name="Google Shape;1291;p82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2" name="Google Shape;1292;p82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3" name="Google Shape;1293;p82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6" name="Google Shape;1326;p82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7" name="Google Shape;1327;p82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8" name="Google Shape;1328;p82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9" name="Google Shape;1329;p82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/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6" name="Google Shape;1366;p83"/>
          <p:cNvSpPr txBox="1"/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7" name="Google Shape;1367;p83"/>
          <p:cNvSpPr txBox="1"/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8" name="Google Shape;1368;p83"/>
          <p:cNvSpPr txBox="1"/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9" name="Google Shape;1369;p83"/>
          <p:cNvSpPr txBox="1"/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/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2" name="Google Shape;1402;p83"/>
          <p:cNvSpPr txBox="1"/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3" name="Google Shape;1403;p83"/>
          <p:cNvSpPr txBox="1"/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4" name="Google Shape;1404;p83"/>
          <p:cNvSpPr txBox="1"/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5" name="Google Shape;1405;p83"/>
          <p:cNvSpPr txBox="1"/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/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8" name="Google Shape;1458;p84"/>
          <p:cNvSpPr txBox="1"/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9" name="Google Shape;1459;p84"/>
          <p:cNvSpPr txBox="1"/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0" name="Google Shape;1460;p84"/>
          <p:cNvSpPr txBox="1"/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1" name="Google Shape;1461;p84"/>
          <p:cNvSpPr txBox="1"/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2" name="Google Shape;1462;p84"/>
          <p:cNvSpPr txBox="1"/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3" name="Google Shape;1463;p84"/>
          <p:cNvSpPr txBox="1"/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4" name="Google Shape;1464;p84"/>
          <p:cNvSpPr txBox="1"/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5" name="Google Shape;1465;p84"/>
          <p:cNvSpPr txBox="1"/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6" name="Google Shape;1466;p84"/>
          <p:cNvSpPr txBox="1"/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/>
          <a:srcRect l="16974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/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96"/>
          <p:cNvSpPr txBox="1"/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97" name="Google Shape;1597;p96"/>
          <p:cNvSpPr txBox="1"/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/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/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/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23" name="Google Shape;1623;p99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/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0" name="Google Shape;1630;p100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1" name="Google Shape;1631;p100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/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7" name="Google Shape;1637;p101"/>
          <p:cNvSpPr txBox="1"/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8" name="Google Shape;1638;p101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/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4" name="Google Shape;1644;p102"/>
          <p:cNvSpPr txBox="1"/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5" name="Google Shape;1645;p102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/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/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2" name="Google Shape;1652;p103"/>
          <p:cNvSpPr txBox="1"/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/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8" name="Google Shape;1658;p104"/>
          <p:cNvSpPr txBox="1"/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105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6" name="Google Shape;1666;p105"/>
          <p:cNvSpPr/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/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/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/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/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/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“Grocery Delivery Website”</a:t>
            </a:r>
            <a:endParaRPr lang="en-US"/>
          </a:p>
        </p:txBody>
      </p:sp>
      <p:sp>
        <p:nvSpPr>
          <p:cNvPr id="1833" name="Google Shape;1833;p1"/>
          <p:cNvSpPr txBox="1"/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 lang="en-US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1"/>
          <a:srcRect l="-43430" t="2430" r="43429" b="-2428"/>
          <a:stretch>
            <a:fillRect/>
          </a:stretch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/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3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/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/>
        </p:nvGraphicFramePr>
        <p:xfrm>
          <a:off x="144710" y="2050546"/>
          <a:ext cx="4573600" cy="3000000"/>
        </p:xfrm>
        <a:graphic>
          <a:graphicData uri="http://schemas.openxmlformats.org/drawingml/2006/table">
            <a:tbl>
              <a:tblPr>
                <a:noFill/>
                <a:tableStyleId>{F23C5535-F9D4-4BA5-96D2-D94D58940ABC}</a:tableStyleId>
              </a:tblPr>
              <a:tblGrid>
                <a:gridCol w="1858925"/>
                <a:gridCol w="1844400"/>
                <a:gridCol w="870275"/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Pavithra D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/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3"/>
          <p:cNvSpPr txBox="1"/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Back-End Development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Python</a:t>
            </a:r>
            <a:endParaRPr sz="2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83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83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/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/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/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/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/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/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/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/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/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"/>
          <p:cNvSpPr txBox="1"/>
          <p:nvPr/>
        </p:nvSpPr>
        <p:spPr>
          <a:xfrm>
            <a:off x="810337" y="435077"/>
            <a:ext cx="4000000" cy="51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Benefits</a:t>
            </a:r>
            <a:endParaRPr sz="2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98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Convenience: Customers can shop for groceries from the comfort of their homes, saving time and effort.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24/7 Availability: Shoppers can place orders at any time, making it convenient for those with busy schedules.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Contactless Shopping: Especially important during health crises, online grocery shopping minimizes physical contact and reduces the risk of spreading illnesses.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Detailed Product Information: Customers can easily access product descriptions, nutritional information, and reviews to make informed choices.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2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/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3904615" y="2105025"/>
            <a:ext cx="3002915" cy="665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https://github.com/21lcsa04/Task-1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2270</Words>
  <Application>WPS Presentation</Application>
  <PresentationFormat/>
  <Paragraphs>95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Times New Roman</vt:lpstr>
      <vt:lpstr>Microsoft YaHei</vt:lpstr>
      <vt:lpstr>Arial Unicode MS</vt:lpstr>
      <vt:lpstr>Simple Light</vt:lpstr>
      <vt:lpstr>PowerPoint 演示文稿</vt:lpstr>
      <vt:lpstr>Your Project Name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 Manish Sharma</dc:creator>
  <cp:lastModifiedBy>STUDENT</cp:lastModifiedBy>
  <cp:revision>2</cp:revision>
  <dcterms:created xsi:type="dcterms:W3CDTF">2023-11-01T04:28:36Z</dcterms:created>
  <dcterms:modified xsi:type="dcterms:W3CDTF">2023-11-01T04:33:53Z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FBAA65894E7F40E2958928F9E1E67335_13</vt:lpwstr>
  </property>
  <property fmtid="{D5CDD505-2E9C-101B-9397-08002B2CF9AE}" pid="3" name="KSOProductBuildVer">
    <vt:lpwstr>1033-12.2.0.13266</vt:lpwstr>
  </property>
</Properties>
</file>